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6361DBBC-8739-AE11-E59A-71865C06E5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339C02F-A8EE-CA0A-0FC8-F49C06D719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AD906-B55B-4BEC-813E-554DC23E7B31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3BDB1D1-A024-2FB1-FE9F-16B1A889DB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BC97ADA-E618-6D9E-3DFC-719EDD88FC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FFFFF-082D-451A-BD4F-9C40E5D6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213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CDB59-246F-4CC6-A5BE-E659BD04C134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46330-9290-4C58-BBC9-106EE22BF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778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6C5CDE-BBA6-F0CA-B6F1-602000DE2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30025A-D5D8-7A9C-84A8-0F07E9C57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92B04C-2A65-7D3A-948E-78688EBD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1A8B3B-B364-7568-4F23-87C88601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75013F-162F-48CE-8192-70AC7C292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729220-F3F8-110E-4E45-B69D731C9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7774D57-9C81-9C4C-8B2B-A1EAA1CFA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6DC655-B9D7-BCF8-1255-61BAE24A1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1D6E5E-3300-1129-0B92-ED7074B3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B1150B-F9F6-CAEA-9AA9-F0DFD630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5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8722399-A958-FBD5-011C-F5FE9C3C6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54CB86D-A9E6-49FF-0340-A17B20DFD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673590-13E0-4758-558A-8EB99D9E8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50B99B-01FE-4F2C-9134-3DECE80A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F180B6-B37B-13A7-B01E-6EDC697F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8DC990-D8A8-A9F8-6E13-F2E0681E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2C74CE-0009-5D34-212F-A2DE5DD78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18907D-7CD4-FC9E-BB82-CD25DB7DB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1E34C1-7BAE-F000-EB11-CCD43431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6261E0-C51E-562B-9EBE-C39869F2F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E35FCC-3DDB-FF6F-111F-8D329ACDF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DBFD8E-0770-F047-80F8-57DAE673B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B7EB67-57F1-467A-F9DD-8A2949FA2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1A138E-88D2-41DE-3F96-5C6B05604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C8F4D2-4B99-9E02-AA4A-AB1D13FE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4CC335-5F83-964F-1282-6C68CD93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793DA9-52A8-4E58-A594-D043BC25C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42127BE-4479-6A91-79B3-3BDD6FF98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0AAEE5-2524-05C2-E558-5F125E0EB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7E787E7-CD91-3467-14EB-EE8A47F2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C78AC38-1031-A0C3-8622-66FDE946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5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C7456-118E-041D-27F5-A0C8B393D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A44479-ED93-CCA6-EC09-7FB8104C7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2ADCF9E-7317-D91E-2DFF-8C1AADD48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C8B4A1D-0311-5F5B-FD35-E104CA757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BD131ED-A481-89BF-BC25-1D48672E8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344F893-F222-7C69-DB59-7CB3F4DAA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E5DDCAA-C592-2D05-6FE8-B0D447E6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3E3C9C6-BADD-4236-7A60-36B10921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0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99F7A5-8EDE-C9AB-425F-A8343DC9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8303EC4-CFBB-A21A-463F-B9568BD7C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00339EF-544B-1A09-868F-AAD9AF76C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FC7F4F-C2C4-A5EE-516A-C1DA55B5B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6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D7CB64C-9EA7-36D7-F865-BC917361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7615AD2-0313-13EF-3124-C32B23B22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7D7BD1C-B194-7029-459D-50249BAD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7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FD91FE-4B7E-BA20-0A0B-7050C39DC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2EC18E-C1B9-370B-2F86-F9363B610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3CE9A9-6C71-22A1-39BD-6566348A7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9F6A3B-0282-B667-952C-1F285D86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AF5FE7F-631E-EFAE-AB03-1B08E7FD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3DB176-AFCB-04EB-B3F6-D2F20FDA0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5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3629DA-B1F8-81BB-3F95-63D2B06B8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E47354A-9EE6-03EE-47DF-86390397D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8F48C23-0197-033E-6894-5EF61238D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4FB947B-295C-58E9-2591-D1017D286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6C2895-C14E-503C-2836-60AAD1B2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1A4800A-32BE-0DB2-C9F1-48AEE7901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5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DCA4707-7E28-1E81-9EC6-30BB27A24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9745222-82B3-32F3-4D0E-88A9A06CC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9F6702-C4FA-F68C-178B-43D12512C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6C6D7-D507-4415-9BB7-34C615F6272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5935CF-3A86-96DE-4834-B88D7FD7B8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A7ACEA-C157-C0BD-8D75-3ECDA9DFA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27B5A-67CF-463F-903B-BC02F353A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8AB6E6D-E0D7-3BBF-2951-5E11B2569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592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2943B4E-4C7C-94B2-CA15-08C6C83BF723}"/>
              </a:ext>
            </a:extLst>
          </p:cNvPr>
          <p:cNvSpPr txBox="1"/>
          <p:nvPr/>
        </p:nvSpPr>
        <p:spPr>
          <a:xfrm>
            <a:off x="182880" y="2438400"/>
            <a:ext cx="11923776" cy="378565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a-IR" sz="2000" b="1" dirty="0">
                <a:cs typeface="2  Nazanin" panose="00000400000000000000" pitchFamily="2" charset="-78"/>
              </a:rPr>
              <a:t>محل نگارش متن:</a:t>
            </a: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en-US" sz="2000" b="1" dirty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17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A317F32-D176-CDE3-D42B-8B66D57D3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592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E04CC88-D625-C565-6A2B-715FCE66B5AC}"/>
              </a:ext>
            </a:extLst>
          </p:cNvPr>
          <p:cNvSpPr txBox="1"/>
          <p:nvPr/>
        </p:nvSpPr>
        <p:spPr>
          <a:xfrm>
            <a:off x="182880" y="2438400"/>
            <a:ext cx="11923776" cy="378565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a-IR" sz="2000" b="1" dirty="0">
                <a:cs typeface="2  Nazanin" panose="00000400000000000000" pitchFamily="2" charset="-78"/>
              </a:rPr>
              <a:t>محل نگارش متن:</a:t>
            </a: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fa-IR" sz="2000" b="1" dirty="0">
              <a:cs typeface="2  Nazanin" panose="00000400000000000000" pitchFamily="2" charset="-78"/>
            </a:endParaRPr>
          </a:p>
          <a:p>
            <a:pPr algn="r"/>
            <a:endParaRPr lang="en-US" sz="2000" b="1" dirty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7733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2  Nazanin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MASOUD</dc:creator>
  <cp:lastModifiedBy>admin</cp:lastModifiedBy>
  <cp:revision>2</cp:revision>
  <dcterms:created xsi:type="dcterms:W3CDTF">2026-05-20T05:18:20Z</dcterms:created>
  <dcterms:modified xsi:type="dcterms:W3CDTF">2026-06-07T05:05:38Z</dcterms:modified>
</cp:coreProperties>
</file>