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1879263" cy="15494000"/>
  <p:notesSz cx="7315200" cy="9601200"/>
  <p:defaultTextStyle>
    <a:defPPr>
      <a:defRPr lang="en-US"/>
    </a:defPPr>
    <a:lvl1pPr marL="0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1pPr>
    <a:lvl2pPr marL="784001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2pPr>
    <a:lvl3pPr marL="1568004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3pPr>
    <a:lvl4pPr marL="2352003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4pPr>
    <a:lvl5pPr marL="3136005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5pPr>
    <a:lvl6pPr marL="3920006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6pPr>
    <a:lvl7pPr marL="4704007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7pPr>
    <a:lvl8pPr marL="5488008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8pPr>
    <a:lvl9pPr marL="6272011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 userDrawn="1">
          <p15:clr>
            <a:srgbClr val="A4A3A4"/>
          </p15:clr>
        </p15:guide>
        <p15:guide id="2" orient="horz" pos="273" userDrawn="1">
          <p15:clr>
            <a:srgbClr val="A4A3A4"/>
          </p15:clr>
        </p15:guide>
        <p15:guide id="3" orient="horz" pos="18969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314" userDrawn="1">
          <p15:clr>
            <a:srgbClr val="A4A3A4"/>
          </p15:clr>
        </p15:guide>
        <p15:guide id="6" pos="14652" userDrawn="1">
          <p15:clr>
            <a:srgbClr val="A4A3A4"/>
          </p15:clr>
        </p15:guide>
        <p15:guide id="7" orient="horz" pos="1562" userDrawn="1">
          <p15:clr>
            <a:srgbClr val="A4A3A4"/>
          </p15:clr>
        </p15:guide>
        <p15:guide id="8" orient="horz" pos="136" userDrawn="1">
          <p15:clr>
            <a:srgbClr val="A4A3A4"/>
          </p15:clr>
        </p15:guide>
        <p15:guide id="9" orient="horz" pos="9487" userDrawn="1">
          <p15:clr>
            <a:srgbClr val="A4A3A4"/>
          </p15:clr>
        </p15:guide>
        <p15:guide id="10" pos="158" userDrawn="1">
          <p15:clr>
            <a:srgbClr val="A4A3A4"/>
          </p15:clr>
        </p15:guide>
        <p15:guide id="11" pos="73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DFE"/>
    <a:srgbClr val="0157C6"/>
    <a:srgbClr val="0050C3"/>
    <a:srgbClr val="FEC106"/>
    <a:srgbClr val="023361"/>
    <a:srgbClr val="37B7F1"/>
    <a:srgbClr val="B8E5FA"/>
    <a:srgbClr val="F3F5FA"/>
    <a:srgbClr val="CDD2DE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38" autoAdjust="0"/>
    <p:restoredTop sz="94444" autoAdjust="0"/>
  </p:normalViewPr>
  <p:slideViewPr>
    <p:cSldViewPr snapToGrid="0" snapToObjects="1" showGuides="1">
      <p:cViewPr>
        <p:scale>
          <a:sx n="53" d="100"/>
          <a:sy n="53" d="100"/>
        </p:scale>
        <p:origin x="1644" y="840"/>
      </p:cViewPr>
      <p:guideLst>
        <p:guide orient="horz" pos="3121"/>
        <p:guide orient="horz" pos="273"/>
        <p:guide orient="horz" pos="18969"/>
        <p:guide orient="horz"/>
        <p:guide pos="314"/>
        <p:guide pos="14652"/>
        <p:guide orient="horz" pos="1562"/>
        <p:guide orient="horz" pos="136"/>
        <p:guide orient="horz" pos="9487"/>
        <p:guide pos="158"/>
        <p:guide pos="7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158C5BC-9A70-462C-B28D-9600239EAC64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6CC2317-6751-4CD4-9995-8782DD78E936}" type="datetimeFigureOut">
              <a:rPr lang="en-US" smtClean="0"/>
              <a:pPr/>
              <a:t>7/4/2026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8063" y="720725"/>
            <a:ext cx="275907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1pPr>
    <a:lvl2pPr marL="784001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2pPr>
    <a:lvl3pPr marL="1568004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3pPr>
    <a:lvl4pPr marL="2352003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4pPr>
    <a:lvl5pPr marL="3136005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5pPr>
    <a:lvl6pPr marL="3920006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6pPr>
    <a:lvl7pPr marL="4704007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7pPr>
    <a:lvl8pPr marL="5488008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8pPr>
    <a:lvl9pPr marL="6272011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xmlns="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7984171" y="3009452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>
                <a:solidFill>
                  <a:schemeClr val="tx1"/>
                </a:solidFill>
                <a:cs typeface="B Titr" panose="00000700000000000000" pitchFamily="2" charset="-78"/>
              </a:rPr>
              <a:t>چکیده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xmlns="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7984170" y="5355248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>
                <a:solidFill>
                  <a:schemeClr val="tx1"/>
                </a:solidFill>
                <a:cs typeface="B Titr" panose="00000700000000000000" pitchFamily="2" charset="-78"/>
              </a:rPr>
              <a:t>کلمات کلیدی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xmlns="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7984169" y="5819108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>
                <a:solidFill>
                  <a:schemeClr val="tx1"/>
                </a:solidFill>
                <a:cs typeface="B Titr" panose="00000700000000000000" pitchFamily="2" charset="-78"/>
              </a:rPr>
              <a:t>خلاصه متن مقاله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xmlns="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8010643" y="12172680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>
                <a:solidFill>
                  <a:schemeClr val="tx1"/>
                </a:solidFill>
                <a:cs typeface="B Titr" panose="00000700000000000000" pitchFamily="2" charset="-78"/>
              </a:rPr>
              <a:t>جمع بندی و نتیجه گیری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5425553" rtl="0" eaLnBrk="1" latinLnBrk="0" hangingPunct="1">
        <a:spcBef>
          <a:spcPct val="0"/>
        </a:spcBef>
        <a:buNone/>
        <a:defRPr sz="1089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034583" indent="-2034583" algn="l" defTabSz="5425553" rtl="0" eaLnBrk="1" latinLnBrk="0" hangingPunct="1">
        <a:spcBef>
          <a:spcPct val="20000"/>
        </a:spcBef>
        <a:buFont typeface="Arial" pitchFamily="34" charset="0"/>
        <a:buChar char="•"/>
        <a:defRPr sz="19002" kern="1200">
          <a:solidFill>
            <a:schemeClr val="tx1"/>
          </a:solidFill>
          <a:latin typeface="+mn-lt"/>
          <a:ea typeface="+mn-ea"/>
          <a:cs typeface="+mn-cs"/>
        </a:defRPr>
      </a:lvl1pPr>
      <a:lvl2pPr marL="4408260" indent="-1695486" algn="l" defTabSz="5425553" rtl="0" eaLnBrk="1" latinLnBrk="0" hangingPunct="1">
        <a:spcBef>
          <a:spcPct val="20000"/>
        </a:spcBef>
        <a:buFont typeface="Arial" pitchFamily="34" charset="0"/>
        <a:buChar char="–"/>
        <a:defRPr sz="16866" kern="1200">
          <a:solidFill>
            <a:schemeClr val="tx1"/>
          </a:solidFill>
          <a:latin typeface="+mn-lt"/>
          <a:ea typeface="+mn-ea"/>
          <a:cs typeface="+mn-cs"/>
        </a:defRPr>
      </a:lvl2pPr>
      <a:lvl3pPr marL="6781941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4306" kern="1200">
          <a:solidFill>
            <a:schemeClr val="tx1"/>
          </a:solidFill>
          <a:latin typeface="+mn-lt"/>
          <a:ea typeface="+mn-ea"/>
          <a:cs typeface="+mn-cs"/>
        </a:defRPr>
      </a:lvl3pPr>
      <a:lvl4pPr marL="9494712" indent="-1356391" algn="l" defTabSz="5425553" rtl="0" eaLnBrk="1" latinLnBrk="0" hangingPunct="1">
        <a:spcBef>
          <a:spcPct val="20000"/>
        </a:spcBef>
        <a:buFont typeface="Arial" pitchFamily="34" charset="0"/>
        <a:buChar char="–"/>
        <a:defRPr sz="11955" kern="1200">
          <a:solidFill>
            <a:schemeClr val="tx1"/>
          </a:solidFill>
          <a:latin typeface="+mn-lt"/>
          <a:ea typeface="+mn-ea"/>
          <a:cs typeface="+mn-cs"/>
        </a:defRPr>
      </a:lvl4pPr>
      <a:lvl5pPr marL="12207487" indent="-1356391" algn="l" defTabSz="5425553" rtl="0" eaLnBrk="1" latinLnBrk="0" hangingPunct="1">
        <a:spcBef>
          <a:spcPct val="20000"/>
        </a:spcBef>
        <a:buFont typeface="Arial" pitchFamily="34" charset="0"/>
        <a:buChar char="»"/>
        <a:defRPr sz="11955" kern="1200">
          <a:solidFill>
            <a:schemeClr val="tx1"/>
          </a:solidFill>
          <a:latin typeface="+mn-lt"/>
          <a:ea typeface="+mn-ea"/>
          <a:cs typeface="+mn-cs"/>
        </a:defRPr>
      </a:lvl5pPr>
      <a:lvl6pPr marL="14920263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6pPr>
      <a:lvl7pPr marL="17633037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7pPr>
      <a:lvl8pPr marL="20345816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8pPr>
      <a:lvl9pPr marL="23058587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1pPr>
      <a:lvl2pPr marL="2712776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2pPr>
      <a:lvl3pPr marL="5425553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3pPr>
      <a:lvl4pPr marL="8138325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4pPr>
      <a:lvl5pPr marL="10851099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5pPr>
      <a:lvl6pPr marL="13563875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6pPr>
      <a:lvl7pPr marL="16276652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7pPr>
      <a:lvl8pPr marL="18989425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8pPr>
      <a:lvl9pPr marL="21702202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569AFF3B-4938-43A7-939B-7AE649FCD0AF}"/>
              </a:ext>
            </a:extLst>
          </p:cNvPr>
          <p:cNvSpPr txBox="1">
            <a:spLocks/>
          </p:cNvSpPr>
          <p:nvPr/>
        </p:nvSpPr>
        <p:spPr>
          <a:xfrm>
            <a:off x="6504053" y="-7999193"/>
            <a:ext cx="17506878" cy="1073253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5491" u="none" dirty="0">
                <a:solidFill>
                  <a:schemeClr val="tx1"/>
                </a:solidFill>
                <a:cs typeface="B Titr" panose="00000700000000000000" pitchFamily="2" charset="-78"/>
              </a:rPr>
              <a:t>چکیده</a:t>
            </a:r>
            <a:endParaRPr lang="en-US" sz="5491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0F3471-5099-4D0D-80AE-FB819F32DB22}"/>
              </a:ext>
            </a:extLst>
          </p:cNvPr>
          <p:cNvSpPr txBox="1">
            <a:spLocks/>
          </p:cNvSpPr>
          <p:nvPr/>
        </p:nvSpPr>
        <p:spPr>
          <a:xfrm>
            <a:off x="6504053" y="-7012556"/>
            <a:ext cx="17506878" cy="1040059"/>
          </a:xfrm>
          <a:prstGeom prst="rect">
            <a:avLst/>
          </a:prstGeom>
        </p:spPr>
        <p:txBody>
          <a:bodyPr wrap="square" lIns="282590" tIns="282590" rIns="282590" bIns="282590">
            <a:spAutoFit/>
          </a:bodyPr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60316" indent="-330890">
              <a:defRPr sz="1500">
                <a:latin typeface="Trebuchet MS" pitchFamily="34" charset="0"/>
              </a:defRPr>
            </a:lvl2pPr>
            <a:lvl3pPr marL="1191206" indent="-330890">
              <a:defRPr sz="1500">
                <a:latin typeface="Trebuchet MS" pitchFamily="34" charset="0"/>
              </a:defRPr>
            </a:lvl3pPr>
            <a:lvl4pPr marL="1555185" indent="-363980">
              <a:defRPr sz="1500">
                <a:latin typeface="Trebuchet MS" pitchFamily="34" charset="0"/>
              </a:defRPr>
            </a:lvl4pPr>
            <a:lvl5pPr marL="1819898" indent="-264712">
              <a:defRPr sz="1500">
                <a:latin typeface="Trebuchet MS" pitchFamily="34" charset="0"/>
              </a:defRPr>
            </a:lvl5pPr>
          </a:lstStyle>
          <a:p>
            <a:pPr algn="r" rtl="1">
              <a:spcBef>
                <a:spcPct val="20000"/>
              </a:spcBef>
              <a:defRPr/>
            </a:pPr>
            <a:r>
              <a:rPr lang="fa-IR" sz="3050" dirty="0">
                <a:cs typeface="B Nazanin" panose="00000400000000000000" pitchFamily="2" charset="-78"/>
              </a:rPr>
              <a:t>متن مورد نظر را در این کادر تایپ یا کپی نمایید.</a:t>
            </a:r>
            <a:endParaRPr lang="en-US" sz="3050" dirty="0">
              <a:cs typeface="B Nazanin" panose="00000400000000000000" pitchFamily="2" charset="-78"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xmlns="" id="{569AFF3B-4938-43A7-939B-7AE649FCD0AF}"/>
              </a:ext>
            </a:extLst>
          </p:cNvPr>
          <p:cNvSpPr txBox="1">
            <a:spLocks/>
          </p:cNvSpPr>
          <p:nvPr/>
        </p:nvSpPr>
        <p:spPr>
          <a:xfrm>
            <a:off x="-12098277" y="22758813"/>
            <a:ext cx="17506878" cy="1073253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5491" u="none" dirty="0">
                <a:solidFill>
                  <a:schemeClr val="tx1"/>
                </a:solidFill>
                <a:cs typeface="B Titr" panose="00000700000000000000" pitchFamily="2" charset="-78"/>
              </a:rPr>
              <a:t>جمع بندی و نتیجه گیری</a:t>
            </a:r>
            <a:endParaRPr lang="en-US" sz="5491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xmlns="" id="{E60F3471-5099-4D0D-80AE-FB819F32DB22}"/>
              </a:ext>
            </a:extLst>
          </p:cNvPr>
          <p:cNvSpPr txBox="1">
            <a:spLocks/>
          </p:cNvSpPr>
          <p:nvPr/>
        </p:nvSpPr>
        <p:spPr>
          <a:xfrm>
            <a:off x="-12098277" y="23902816"/>
            <a:ext cx="17506878" cy="1040059"/>
          </a:xfrm>
          <a:prstGeom prst="rect">
            <a:avLst/>
          </a:prstGeom>
        </p:spPr>
        <p:txBody>
          <a:bodyPr wrap="square" lIns="282590" tIns="282590" rIns="282590" bIns="282590">
            <a:spAutoFit/>
          </a:bodyPr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60316" indent="-330890">
              <a:defRPr sz="1500">
                <a:latin typeface="Trebuchet MS" pitchFamily="34" charset="0"/>
              </a:defRPr>
            </a:lvl2pPr>
            <a:lvl3pPr marL="1191206" indent="-330890">
              <a:defRPr sz="1500">
                <a:latin typeface="Trebuchet MS" pitchFamily="34" charset="0"/>
              </a:defRPr>
            </a:lvl3pPr>
            <a:lvl4pPr marL="1555185" indent="-363980">
              <a:defRPr sz="1500">
                <a:latin typeface="Trebuchet MS" pitchFamily="34" charset="0"/>
              </a:defRPr>
            </a:lvl4pPr>
            <a:lvl5pPr marL="1819898" indent="-264712">
              <a:defRPr sz="1500">
                <a:latin typeface="Trebuchet MS" pitchFamily="34" charset="0"/>
              </a:defRPr>
            </a:lvl5pPr>
          </a:lstStyle>
          <a:p>
            <a:pPr algn="r" rtl="1">
              <a:spcBef>
                <a:spcPct val="20000"/>
              </a:spcBef>
              <a:defRPr/>
            </a:pPr>
            <a:r>
              <a:rPr lang="fa-IR" sz="3050" dirty="0">
                <a:cs typeface="B Nazanin" panose="00000400000000000000" pitchFamily="2" charset="-78"/>
              </a:rPr>
              <a:t>نتیجه گیریمقاله را در این کادر تایپ یا کپی نمایید.</a:t>
            </a:r>
            <a:endParaRPr lang="en-US" sz="3050" dirty="0">
              <a:cs typeface="B Nazanin" panose="00000400000000000000" pitchFamily="2" charset="-78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xmlns="" id="{E60F3471-5099-4D0D-80AE-FB819F32DB22}"/>
              </a:ext>
            </a:extLst>
          </p:cNvPr>
          <p:cNvSpPr txBox="1">
            <a:spLocks/>
          </p:cNvSpPr>
          <p:nvPr/>
        </p:nvSpPr>
        <p:spPr>
          <a:xfrm>
            <a:off x="-12098277" y="-8150050"/>
            <a:ext cx="17506878" cy="1040059"/>
          </a:xfrm>
          <a:prstGeom prst="rect">
            <a:avLst/>
          </a:prstGeom>
        </p:spPr>
        <p:txBody>
          <a:bodyPr wrap="square" lIns="282590" tIns="282590" rIns="282590" bIns="282590">
            <a:spAutoFit/>
          </a:bodyPr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60316" indent="-330890">
              <a:defRPr sz="1500">
                <a:latin typeface="Trebuchet MS" pitchFamily="34" charset="0"/>
              </a:defRPr>
            </a:lvl2pPr>
            <a:lvl3pPr marL="1191206" indent="-330890">
              <a:defRPr sz="1500">
                <a:latin typeface="Trebuchet MS" pitchFamily="34" charset="0"/>
              </a:defRPr>
            </a:lvl3pPr>
            <a:lvl4pPr marL="1555185" indent="-363980">
              <a:defRPr sz="1500">
                <a:latin typeface="Trebuchet MS" pitchFamily="34" charset="0"/>
              </a:defRPr>
            </a:lvl4pPr>
            <a:lvl5pPr marL="1819898" indent="-264712">
              <a:defRPr sz="1500">
                <a:latin typeface="Trebuchet MS" pitchFamily="34" charset="0"/>
              </a:defRPr>
            </a:lvl5pPr>
          </a:lstStyle>
          <a:p>
            <a:pPr algn="r" rtl="1">
              <a:spcBef>
                <a:spcPct val="20000"/>
              </a:spcBef>
              <a:defRPr/>
            </a:pPr>
            <a:r>
              <a:rPr lang="fa-IR" sz="3050" dirty="0">
                <a:cs typeface="B Nazanin" panose="00000400000000000000" pitchFamily="2" charset="-78"/>
              </a:rPr>
              <a:t>ادامه خلاصه متن مقاله را در این کادر تایپ یا کپی نمایید.</a:t>
            </a:r>
            <a:endParaRPr lang="en-US" sz="3050" dirty="0">
              <a:cs typeface="B Nazanin" panose="00000400000000000000" pitchFamily="2" charset="-78"/>
            </a:endParaRPr>
          </a:p>
        </p:txBody>
      </p:sp>
      <p:sp>
        <p:nvSpPr>
          <p:cNvPr id="26" name="Text Placeholder 76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192505" y="1929118"/>
            <a:ext cx="11341769" cy="464558"/>
          </a:xfrm>
          <a:prstGeom prst="rect">
            <a:avLst/>
          </a:prstGeom>
        </p:spPr>
        <p:txBody>
          <a:bodyPr lIns="69749" tIns="34876" rIns="69749" bIns="34876" anchor="t" anchorCtr="1">
            <a:noAutofit/>
          </a:bodyPr>
          <a:lstStyle>
            <a:lvl1pPr marL="0" indent="0" algn="ctr">
              <a:buFontTx/>
              <a:buNone/>
              <a:defRPr sz="28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5039"/>
            </a:lvl2pPr>
            <a:lvl3pPr>
              <a:buFontTx/>
              <a:buNone/>
              <a:defRPr sz="5039"/>
            </a:lvl3pPr>
            <a:lvl4pPr>
              <a:buFontTx/>
              <a:buNone/>
              <a:defRPr sz="5039"/>
            </a:lvl4pPr>
            <a:lvl5pPr>
              <a:buFontTx/>
              <a:buNone/>
              <a:defRPr sz="5039"/>
            </a:lvl5pPr>
          </a:lstStyle>
          <a:p>
            <a:pPr lvl="0"/>
            <a:r>
              <a:rPr lang="fa-IR" sz="1800" dirty="0"/>
              <a:t>عنوان مقاله</a:t>
            </a:r>
            <a:endParaRPr lang="en-US" sz="1800" dirty="0"/>
          </a:p>
        </p:txBody>
      </p:sp>
      <p:sp>
        <p:nvSpPr>
          <p:cNvPr id="27" name="Text Placeholder 76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433137" y="2549187"/>
            <a:ext cx="10956758" cy="418879"/>
          </a:xfrm>
          <a:prstGeom prst="rect">
            <a:avLst/>
          </a:prstGeom>
        </p:spPr>
        <p:txBody>
          <a:bodyPr lIns="69749" tIns="34876" rIns="69749" bIns="34876" anchor="t" anchorCtr="1">
            <a:noAutofit/>
          </a:bodyPr>
          <a:lstStyle>
            <a:lvl1pPr marL="0" indent="0" algn="ctr">
              <a:buFontTx/>
              <a:buNone/>
              <a:defRPr sz="28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5039"/>
            </a:lvl2pPr>
            <a:lvl3pPr>
              <a:buFontTx/>
              <a:buNone/>
              <a:defRPr sz="5039"/>
            </a:lvl3pPr>
            <a:lvl4pPr>
              <a:buFontTx/>
              <a:buNone/>
              <a:defRPr sz="5039"/>
            </a:lvl4pPr>
            <a:lvl5pPr>
              <a:buFontTx/>
              <a:buNone/>
              <a:defRPr sz="5039"/>
            </a:lvl5pPr>
          </a:lstStyle>
          <a:p>
            <a:pPr lvl="0"/>
            <a:r>
              <a:rPr lang="fa-IR" sz="1800" dirty="0"/>
              <a:t>نویسندگان</a:t>
            </a:r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312821" y="3300828"/>
            <a:ext cx="11221453" cy="2015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متن چکیده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6884" y="5401184"/>
            <a:ext cx="9887863" cy="509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کلمات کلیدی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2821" y="6223311"/>
            <a:ext cx="11221453" cy="6076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خلاصه متن مقاله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12821" y="12612689"/>
            <a:ext cx="11221453" cy="21380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خلاصه متن مقاله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785853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25</TotalTime>
  <Words>79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Titr</vt:lpstr>
      <vt:lpstr>Calibri</vt:lpstr>
      <vt:lpstr>Times New Roman</vt:lpstr>
      <vt:lpstr>Trebuchet MS</vt:lpstr>
      <vt:lpstr>PosterPresentations.com-100CMx140CM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MASOUD</dc:creator>
  <cp:lastModifiedBy>admin</cp:lastModifiedBy>
  <cp:revision>3</cp:revision>
  <dcterms:created xsi:type="dcterms:W3CDTF">2016-08-27T06:13:15Z</dcterms:created>
  <dcterms:modified xsi:type="dcterms:W3CDTF">2026-07-04T03:38:05Z</dcterms:modified>
</cp:coreProperties>
</file>